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3" r:id="rId9"/>
    <p:sldId id="270" r:id="rId10"/>
    <p:sldId id="264" r:id="rId11"/>
    <p:sldId id="265" r:id="rId12"/>
    <p:sldId id="266" r:id="rId13"/>
    <p:sldId id="269" r:id="rId14"/>
    <p:sldId id="262" r:id="rId15"/>
    <p:sldId id="268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4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90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12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78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015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357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50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17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10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95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67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EF6C3-EE47-46B0-9E58-652D4A16F493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EAA2C-9A1A-44A0-B3BD-7A38C646D4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510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B%D0%9F%D0%9D%D0%9F-%D1%80%D0%B5%D1%86%D0%B5%D0%BF%D1%82%D0%BE%D1%80" TargetMode="External"/><Relationship Id="rId3" Type="http://schemas.openxmlformats.org/officeDocument/2006/relationships/hyperlink" Target="https://ru.wikipedia.org/wiki/%D0%90%D0%BF%D0%BE%D0%BB%D0%B8%D0%BF%D0%BE%D0%BF%D1%80%D0%BE%D1%82%D0%B5%D0%B8%D0%BD" TargetMode="External"/><Relationship Id="rId7" Type="http://schemas.openxmlformats.org/officeDocument/2006/relationships/hyperlink" Target="https://ru.wikipedia.org/wiki/%D0%9B%D0%9F%D0%9E%D0%9D%D0%9F" TargetMode="External"/><Relationship Id="rId2" Type="http://schemas.openxmlformats.org/officeDocument/2006/relationships/hyperlink" Target="https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A5%D0%B8%D0%BB%D0%BE%D0%BC%D0%B8%D0%BA%D1%80%D0%BE%D0%BD" TargetMode="External"/><Relationship Id="rId11" Type="http://schemas.openxmlformats.org/officeDocument/2006/relationships/hyperlink" Target="https://ru.wikipedia.org/wiki/%D0%90%D1%82%D0%B5%D1%80%D0%BE%D1%81%D0%BA%D0%BB%D0%B5%D1%80%D0%BE%D0%B7" TargetMode="External"/><Relationship Id="rId5" Type="http://schemas.openxmlformats.org/officeDocument/2006/relationships/hyperlink" Target="https://ru.wikipedia.org/wiki/%D0%A5%D0%BE%D0%BB%D0%B5%D1%81%D1%82%D0%B5%D1%80%D0%B8%D0%BD" TargetMode="External"/><Relationship Id="rId10" Type="http://schemas.openxmlformats.org/officeDocument/2006/relationships/hyperlink" Target="https://ru.wikipedia.org/wiki/%D0%9A%D1%80%D0%BE%D0%B2%D1%8C" TargetMode="External"/><Relationship Id="rId4" Type="http://schemas.openxmlformats.org/officeDocument/2006/relationships/hyperlink" Target="https://ru.wikipedia.org/wiki/%D0%9B%D0%9F%D0%9D%D0%9F" TargetMode="External"/><Relationship Id="rId9" Type="http://schemas.openxmlformats.org/officeDocument/2006/relationships/hyperlink" Target="https://ru.wikipedia.org/wiki/%D0%9F%D0%B5%D1%87%D0%B5%D0%BD%D1%8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0" y="3086472"/>
            <a:ext cx="6096000" cy="6850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4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 «Клеточная рецепция и патология клетки»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728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2618" y="221674"/>
            <a:ext cx="8312727" cy="6199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Нарушение проницаемости плазматической мембраны и состояние клетки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Существуют два принципиально различных механизма проникновения взвешенных частиц в клетку через плазмолемму: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микропиноцитоз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(образование микропиноцитозных везикул)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диффузия.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воздействии на клетку факторов, нарушающих проницаемость плазмолеммы, преобладает один из этих механизмов.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Характерные ультраструктурные проявления нарушенной проницаемости плазматической мембраны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усиленное </a:t>
            </a:r>
            <a:r>
              <a:rPr lang="ru-RU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везикулообразование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увеличение поверхности плазмолеммы за счет мембран микропиноцитозных везикул, образование цитоплазматических отростков и инвагинаций плазмолеммы, </a:t>
            </a:r>
            <a:r>
              <a:rPr lang="ru-RU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микроклазмацитоз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клазмацитоз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утолщение плазмолеммы, образование крупных микропор, бреши в плазмолемме, «штопка» локально разрушенной плазмолеммы, образование </a:t>
            </a:r>
            <a:r>
              <a:rPr lang="ru-RU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миелиноподобных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Усиленное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везикулообразование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(усиленный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эндоцитоз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отражает повышение проницаемости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цитолеммы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приводит к дефициту ее поверхности — «минус-мембрана». 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    Увеличение поверхности плазмолеммы за счет мембран микропиноцитозных пузырьков — признак резкого набухания клетки.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Общая площадь плазмолеммы, испытывающей </a:t>
            </a:r>
            <a:r>
              <a:rPr lang="ru-RU" dirty="0"/>
              <a:t>предельное натяжение, при этом увеличивается — «плюс-мембрана». </a:t>
            </a:r>
            <a:r>
              <a:rPr lang="ru-RU" u="sng" dirty="0"/>
              <a:t>В результате срыва такой адаптации </a:t>
            </a:r>
            <a:r>
              <a:rPr lang="ru-RU" u="sng" dirty="0" err="1"/>
              <a:t>цитолеммы</a:t>
            </a:r>
            <a:r>
              <a:rPr lang="ru-RU" u="sng" dirty="0"/>
              <a:t> к нарастающему отеку клетки возникает ее гибель.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937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655" y="263236"/>
            <a:ext cx="8368145" cy="964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цитоплазматических отростков и инвагинаций плазмолеммы встречается при воздействии на клетку различных патогенных факторов и свидетельствует об активности цитоплазматической мембраны.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Микроклазмацитоз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клазмацитоз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отделение части цитоплазмы наружу, которая затем распадается и нередко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реутилизируется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межклеточной среде. Механизм его сводится к образованию цитоплазматических, ограниченных мембраной выростов, что ведет к отрыву части цитоплазмы от клетки. 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усилению </a:t>
            </a:r>
            <a:r>
              <a:rPr lang="ru-RU" sz="20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микроклазмацитоза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20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клазмацитоза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ведут действия на клетку антигенов, иммунных комплексов, гипоксии.</a:t>
            </a:r>
            <a:endParaRPr lang="en-US" sz="20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dirty="0"/>
              <a:t>        </a:t>
            </a:r>
            <a:r>
              <a:rPr lang="ru-RU" sz="2000" dirty="0"/>
              <a:t>Утолщение плазмолеммы возникает вследствие разных причин и влияет на мембранную проницаемость. Одна из причин — уменьшение ионов кальция во внеклеточной жидкости, при этом изменяется проницаемость мембраны для ионов натрия и калия, в клетке накапливается жидкость. </a:t>
            </a:r>
            <a:endParaRPr lang="en-US" sz="2000" dirty="0"/>
          </a:p>
          <a:p>
            <a:pPr algn="just">
              <a:lnSpc>
                <a:spcPct val="107000"/>
              </a:lnSpc>
            </a:pPr>
            <a:r>
              <a:rPr lang="en-US" sz="2000" dirty="0"/>
              <a:t>      </a:t>
            </a:r>
            <a:r>
              <a:rPr lang="ru-RU" sz="2000" dirty="0"/>
              <a:t>Другая причина — удаление фосфолипидов из мембраны воздействием </a:t>
            </a:r>
            <a:r>
              <a:rPr lang="ru-RU" sz="2000" dirty="0" err="1"/>
              <a:t>фосфолипаз</a:t>
            </a:r>
            <a:r>
              <a:rPr lang="ru-RU" sz="2000" dirty="0"/>
              <a:t>. Образование крупных микропор в цитоплазматической мембране связано с нарушением обменной диффузии в клетке. В нормально функционирующей клетке, т.е. при нормально протекающей обменной диффузии (ионы калия и натрия, анионы хлора и др.), микропоры не превышают 0,4–0,6 </a:t>
            </a:r>
            <a:r>
              <a:rPr lang="ru-RU" sz="2000" dirty="0" err="1"/>
              <a:t>нм</a:t>
            </a:r>
            <a:r>
              <a:rPr lang="ru-RU" sz="2000" dirty="0"/>
              <a:t>; при нарушении обменной диффузии они могут достигать 9 </a:t>
            </a:r>
            <a:r>
              <a:rPr lang="ru-RU" sz="2000" dirty="0" err="1"/>
              <a:t>нм</a:t>
            </a:r>
            <a:r>
              <a:rPr lang="ru-RU" sz="2000" dirty="0"/>
              <a:t>.</a:t>
            </a:r>
            <a:r>
              <a:rPr lang="ru-RU" sz="20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000" dirty="0"/>
              <a:t>      </a:t>
            </a:r>
            <a:r>
              <a:rPr lang="ru-RU" sz="2000" dirty="0"/>
              <a:t>Появление крупных микропор ведет к изоосмотическому набуханию клетки, </a:t>
            </a:r>
            <a:r>
              <a:rPr lang="ru-RU" sz="2000" dirty="0" err="1"/>
              <a:t>перерастяжению</a:t>
            </a:r>
            <a:r>
              <a:rPr lang="ru-RU" sz="2000" dirty="0"/>
              <a:t>, а в дальнейшем — и к разрыву клеточных мембран. Бреши в плазмолемме (локальные разрушения мембраны), размеры которых могут достигать 1 мкм, связаны с лизисом мембраны, который вызывают разные агенты. Бреши в мембране, независимо от того, сквозные они или поверхностные, ведут </a:t>
            </a:r>
            <a:r>
              <a:rPr lang="ru-RU" sz="2000" u="sng" dirty="0"/>
              <a:t>к осмотическому набуханию клетки и ее гибели</a:t>
            </a:r>
            <a:endParaRPr lang="ru-RU" sz="20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107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383" y="235527"/>
            <a:ext cx="85759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Своеобразное изменение плазмолеммы, встречаемое не только при нарушении ее проницаемости, — образование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миелиноподобных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Эти структуры появляются в связи с перекисным окислением липидов мембран, усиливающимся под действием разных агентов.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Высвобождаемые из разрушающихся при перекисном окислении мембран фосфолипиды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дезагрегация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реагрегация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мембраны) образуют сложные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миелиноподобные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структуры. Подобные структуры появляются и при скручивании удлиненных цитоплазматических отростков. 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b="1" dirty="0"/>
              <a:t>Изменения клетки при повреждении плазмолеммы. </a:t>
            </a:r>
            <a:endParaRPr lang="ru-RU" dirty="0"/>
          </a:p>
          <a:p>
            <a:r>
              <a:rPr lang="en-US" dirty="0"/>
              <a:t>       </a:t>
            </a:r>
            <a:r>
              <a:rPr lang="ru-RU" dirty="0"/>
              <a:t>Повреждение плазмолеммы ведет к утрате активного мембранного транспорта: концентрации </a:t>
            </a:r>
            <a:r>
              <a:rPr lang="ru-RU" dirty="0" err="1"/>
              <a:t>интра</a:t>
            </a:r>
            <a:r>
              <a:rPr lang="ru-RU" dirty="0"/>
              <a:t>- и </a:t>
            </a:r>
            <a:r>
              <a:rPr lang="ru-RU" dirty="0" err="1"/>
              <a:t>экстрацеллюлярного</a:t>
            </a:r>
            <a:r>
              <a:rPr lang="ru-RU" dirty="0"/>
              <a:t> натрия и калия выравниваются, внутрь клетки проникают низкомолекулярные анионы, а затем и катионы, повышается внутриклеточное осмотическое давление. </a:t>
            </a:r>
            <a:endParaRPr lang="en-US" dirty="0"/>
          </a:p>
          <a:p>
            <a:r>
              <a:rPr lang="en-US" dirty="0"/>
              <a:t>      </a:t>
            </a:r>
            <a:r>
              <a:rPr lang="ru-RU" dirty="0"/>
              <a:t>Таким образом, резко нарушается мембранный водно-электролитный транспорт, следствием чего становятся набухание и отек клетки. </a:t>
            </a:r>
            <a:endParaRPr lang="en-US" dirty="0"/>
          </a:p>
          <a:p>
            <a:r>
              <a:rPr lang="en-US" dirty="0"/>
              <a:t>      </a:t>
            </a:r>
            <a:r>
              <a:rPr lang="ru-RU" dirty="0"/>
              <a:t>Нарушение активного мембранного транспорта может приводить и к избирательному поступлению в клетку определенных продуктов обмена (белков, липидов, углеводов, пигментов) и накоплению их после истощения ферментных систем, </a:t>
            </a:r>
            <a:r>
              <a:rPr lang="ru-RU" dirty="0" err="1"/>
              <a:t>метаболизирующих</a:t>
            </a:r>
            <a:r>
              <a:rPr lang="ru-RU" dirty="0"/>
              <a:t> эти продукты. </a:t>
            </a:r>
            <a:r>
              <a:rPr lang="ru-RU" u="sng" dirty="0"/>
              <a:t>Так развиваются </a:t>
            </a:r>
            <a:r>
              <a:rPr lang="ru-RU" b="1" u="sng" dirty="0"/>
              <a:t>клеточные дистрофии инфильтрационного генеза </a:t>
            </a:r>
            <a:r>
              <a:rPr lang="ru-RU" u="sng" dirty="0"/>
              <a:t>— жировая дистрофия </a:t>
            </a:r>
            <a:r>
              <a:rPr lang="ru-RU" u="sng" dirty="0" err="1"/>
              <a:t>гепатоцитов</a:t>
            </a:r>
            <a:r>
              <a:rPr lang="ru-RU" u="sng" dirty="0"/>
              <a:t> и миокарда при </a:t>
            </a:r>
            <a:r>
              <a:rPr lang="ru-RU" u="sng" dirty="0" err="1"/>
              <a:t>гиперлипидемиях</a:t>
            </a:r>
            <a:r>
              <a:rPr lang="ru-RU" u="sng" dirty="0"/>
              <a:t>, гиалиново-капельная дистрофия нефроцитов при нефротическом синдроме.</a:t>
            </a:r>
            <a:r>
              <a:rPr lang="ru-RU" dirty="0"/>
              <a:t> </a:t>
            </a:r>
            <a:endParaRPr lang="en-US" dirty="0"/>
          </a:p>
          <a:p>
            <a:r>
              <a:rPr lang="en-US" dirty="0"/>
              <a:t>      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242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0436" y="720436"/>
            <a:ext cx="7910946" cy="2571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значительном повреждении плазмолеммы и поступлении в клетку ряда токсических или биологически активных веществ возможна деструкция структурных комплексов клетки с высвобождением составляющих их химических веществ (белков, липидов и т.д.), что ведет к их накоплению. </a:t>
            </a:r>
            <a:r>
              <a:rPr lang="ru-RU" u="sng" dirty="0"/>
              <a:t>Возникают клеточные </a:t>
            </a:r>
            <a:r>
              <a:rPr lang="ru-RU" b="1" u="sng" dirty="0"/>
              <a:t>дистрофии </a:t>
            </a:r>
            <a:r>
              <a:rPr lang="ru-RU" b="1" u="sng" dirty="0" err="1"/>
              <a:t>декомпозиционного</a:t>
            </a:r>
            <a:r>
              <a:rPr lang="ru-RU" b="1" u="sng" dirty="0"/>
              <a:t> генеза</a:t>
            </a:r>
            <a:r>
              <a:rPr lang="ru-RU" u="sng" dirty="0"/>
              <a:t> — жировая дистрофия миокарда при дифтерии, </a:t>
            </a:r>
            <a:r>
              <a:rPr lang="ru-RU" u="sng" dirty="0" err="1"/>
              <a:t>гидропическая</a:t>
            </a:r>
            <a:r>
              <a:rPr lang="ru-RU" u="sng" dirty="0"/>
              <a:t> дистрофия </a:t>
            </a:r>
            <a:r>
              <a:rPr lang="ru-RU" u="sng" dirty="0" err="1"/>
              <a:t>гепатоцитов</a:t>
            </a:r>
            <a:r>
              <a:rPr lang="ru-RU" u="sng" dirty="0"/>
              <a:t> при вирусном гепатите.</a:t>
            </a:r>
            <a:r>
              <a:rPr lang="ru-RU" dirty="0"/>
              <a:t> Инфильтрационный механизм развития дистрофии может сменяться </a:t>
            </a:r>
            <a:r>
              <a:rPr lang="ru-RU" dirty="0" err="1"/>
              <a:t>декомпозиционным</a:t>
            </a:r>
            <a:r>
              <a:rPr lang="ru-RU" dirty="0"/>
              <a:t> и наоборот.</a:t>
            </a:r>
          </a:p>
          <a:p>
            <a:pPr algn="just">
              <a:lnSpc>
                <a:spcPct val="107000"/>
              </a:lnSpc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051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75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267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1500" y="0"/>
            <a:ext cx="10287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85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1999" y="263236"/>
            <a:ext cx="7661565" cy="6019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Плазмолемма (ее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гликокаликс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содержит сложные структуры — рецепторы, воспринимающие различные раздражения (сигналы) внешней среды. Они специализированы для восприятия сигналов гормонов, многих биологически активных веществ, антигенов, иммуноглобулинов и их фрагментов, компонентов комплемента и т.д.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Рецепторы — гликопротеиды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они способны свободно перемещаться как по поверхности клеточной мембраны, так и внутри ее — 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латеральная диффузия рецепторов.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Рецепторы — своеобразные многокомпонентные мембранные комплексы. Механизм реализации рецепторного сигнала универсален, так как рецепторы связаны с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аденилатциклазой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Эта связь представлена трехкомпонентной системой: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рецептор 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внешней поверхности мембраны,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трансдуктор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(фосфолипиды)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катализатор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внутренней поверхности мембраны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аденилатциклаза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Аденилатциклаза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катализирует внутриклеточное превращение АТФ в АМФ, которое универсально в отношении стимуляции клеточных ферментов. Изменения в любом компоненте рецептора (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надмембранном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внутримембранном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или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подмембранном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приводят к молекулярным изменениям клеток.   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основная роль нарушения рецепторной информации — </a:t>
            </a:r>
            <a:r>
              <a:rPr lang="ru-RU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разобщение звеньев рецепторного комплекса</a:t>
            </a:r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10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62" y="354830"/>
            <a:ext cx="8492151" cy="6360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63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3950" y="398352"/>
            <a:ext cx="8834442" cy="6617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3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64" y="456548"/>
            <a:ext cx="8283921" cy="620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86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32" y="82697"/>
            <a:ext cx="8797732" cy="6589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669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51" y="137829"/>
            <a:ext cx="8546472" cy="6401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484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073" y="221673"/>
            <a:ext cx="8354292" cy="7178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Ряд болезней связан с отсутствием или блокадой рецепторов клетки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апо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-В-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Е-рецепторов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паренхиматозных и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мезенхимальных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клеток ведет к развитию гомозиготной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гиперлипопротеинемии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IIа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типа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семейной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эссенциальной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гиперхолестеринемии</a:t>
            </a:r>
            <a:endParaRPr lang="en-US" sz="2400" u="sng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Аполипопротеин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Английский язык"/>
              </a:rPr>
              <a:t>англ.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apolipoprotein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apoB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единственный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Аполипопротеин"/>
              </a:rPr>
              <a:t>аполипопротеин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ЛПНП"/>
              </a:rPr>
              <a:t>липопротеинов низкой плотности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носитель «плохого холестерина», вызывающего накопление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Холестерин"/>
              </a:rPr>
              <a:t>холестерина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стенках кровеносных сосудов.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также основным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аполипопротеином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6" tooltip="Хиломикрон"/>
              </a:rPr>
              <a:t>хиломикронов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ЛПОНП"/>
              </a:rPr>
              <a:t>липопротеинов очень низкой плотности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их остатков.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лигандом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 tooltip="ЛПНП-рецептор"/>
              </a:rPr>
              <a:t>ЛПНП-рецептора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важно для деградации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ЛПНП"/>
              </a:rPr>
              <a:t>липопротеинов низкой плотности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9" tooltip="Печень"/>
              </a:rPr>
              <a:t>печени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Однако, накопление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 tooltip="Кровь"/>
              </a:rPr>
              <a:t>крови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 к развитию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 tooltip="Атеросклероз"/>
              </a:rPr>
              <a:t>атеросклероза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Концентрация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крови является даже более достоверным индикатором риска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 tooltip="Атеросклероз"/>
              </a:rPr>
              <a:t>атеросклероза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общий холестерин или холестерин ЛПНП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369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182" y="484908"/>
            <a:ext cx="8049492" cy="7186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Пересадка печени с сохранными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апо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-В-, Е-рецепторами при гомозиготной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гиперлипопротеинемии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снижает уровень холестерина в крови до нормы, ведет к исчезновению проявлений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росклероза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коронарной болезни.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врожденным дефектом рецепторов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Fc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-фрагментам иммуноглобулинов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мезангиоцитов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связывают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идиопатическую мембранозную нефропатию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Блокаду рецепторов клетки нередко вызывают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аутоантитела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Возникает одна из разновидностей цитотоксических реакций (реакции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инактивации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нейтрализации), проявляющаяся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антительными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болезнями рецепторов. Среди них 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миастения,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развитии которой участвуют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антитела к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ацетилхолиновым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рецепторам нервно-мышечной пластинки, а также </a:t>
            </a:r>
            <a:r>
              <a:rPr lang="ru-RU" sz="2400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инсулинорезистентный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сахарный диабет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котором антитела против клеточных рецепторов к инсулину блокируют эти рецепторы и не позволяют клетке отвечать на инсулиновый сигнал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067407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1070</Words>
  <Application>Microsoft Office PowerPoint</Application>
  <PresentationFormat>Экран (4:3)</PresentationFormat>
  <Paragraphs>29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Шалахметова Тамара</dc:creator>
  <cp:lastModifiedBy>User</cp:lastModifiedBy>
  <cp:revision>16</cp:revision>
  <dcterms:created xsi:type="dcterms:W3CDTF">2020-02-03T06:34:15Z</dcterms:created>
  <dcterms:modified xsi:type="dcterms:W3CDTF">2021-02-11T14:47:02Z</dcterms:modified>
</cp:coreProperties>
</file>